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1" r:id="rId9"/>
    <p:sldId id="260" r:id="rId10"/>
    <p:sldId id="264" r:id="rId11"/>
    <p:sldId id="267" r:id="rId12"/>
    <p:sldId id="266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79" autoAdjust="0"/>
  </p:normalViewPr>
  <p:slideViewPr>
    <p:cSldViewPr>
      <p:cViewPr varScale="1">
        <p:scale>
          <a:sx n="60" d="100"/>
          <a:sy n="60" d="100"/>
        </p:scale>
        <p:origin x="-145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83233-5F85-4229-9DBC-1AEBD149A0A0}" type="datetimeFigureOut">
              <a:rPr lang="sr-Cyrl-RS" smtClean="0"/>
              <a:t>15.3.2013</a:t>
            </a:fld>
            <a:endParaRPr lang="sr-Cyrl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6F499-BC97-484F-AE7B-B4BA16C2C8D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3132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6F499-BC97-484F-AE7B-B4BA16C2C8DB}" type="slidenum">
              <a:rPr lang="sr-Cyrl-RS" smtClean="0"/>
              <a:t>3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206778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jkhkwjdhwkjldhHDLqkh</a:t>
            </a:r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6F499-BC97-484F-AE7B-B4BA16C2C8DB}" type="slidenum">
              <a:rPr lang="sr-Cyrl-RS" smtClean="0"/>
              <a:t>5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93243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6F499-BC97-484F-AE7B-B4BA16C2C8DB}" type="slidenum">
              <a:rPr lang="sr-Cyrl-RS" smtClean="0"/>
              <a:t>8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9649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D707-0CB8-4981-ABAD-E73EAC9355CF}" type="datetimeFigureOut">
              <a:rPr lang="sr-Cyrl-RS" smtClean="0"/>
              <a:t>15.3.2013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F550-1DCC-470A-8796-045F71099539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D707-0CB8-4981-ABAD-E73EAC9355CF}" type="datetimeFigureOut">
              <a:rPr lang="sr-Cyrl-RS" smtClean="0"/>
              <a:t>15.3.2013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F550-1DCC-470A-8796-045F71099539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D707-0CB8-4981-ABAD-E73EAC9355CF}" type="datetimeFigureOut">
              <a:rPr lang="sr-Cyrl-RS" smtClean="0"/>
              <a:t>15.3.2013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F550-1DCC-470A-8796-045F71099539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D707-0CB8-4981-ABAD-E73EAC9355CF}" type="datetimeFigureOut">
              <a:rPr lang="sr-Cyrl-RS" smtClean="0"/>
              <a:t>15.3.2013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F550-1DCC-470A-8796-045F71099539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D707-0CB8-4981-ABAD-E73EAC9355CF}" type="datetimeFigureOut">
              <a:rPr lang="sr-Cyrl-RS" smtClean="0"/>
              <a:t>15.3.2013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F550-1DCC-470A-8796-045F71099539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D707-0CB8-4981-ABAD-E73EAC9355CF}" type="datetimeFigureOut">
              <a:rPr lang="sr-Cyrl-RS" smtClean="0"/>
              <a:t>15.3.2013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F550-1DCC-470A-8796-045F71099539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D707-0CB8-4981-ABAD-E73EAC9355CF}" type="datetimeFigureOut">
              <a:rPr lang="sr-Cyrl-RS" smtClean="0"/>
              <a:t>15.3.2013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F550-1DCC-470A-8796-045F71099539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D707-0CB8-4981-ABAD-E73EAC9355CF}" type="datetimeFigureOut">
              <a:rPr lang="sr-Cyrl-RS" smtClean="0"/>
              <a:t>15.3.2013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F550-1DCC-470A-8796-045F71099539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D707-0CB8-4981-ABAD-E73EAC9355CF}" type="datetimeFigureOut">
              <a:rPr lang="sr-Cyrl-RS" smtClean="0"/>
              <a:t>15.3.2013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F550-1DCC-470A-8796-045F71099539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D707-0CB8-4981-ABAD-E73EAC9355CF}" type="datetimeFigureOut">
              <a:rPr lang="sr-Cyrl-RS" smtClean="0"/>
              <a:t>15.3.2013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F550-1DCC-470A-8796-045F71099539}" type="slidenum">
              <a:rPr lang="sr-Cyrl-RS" smtClean="0"/>
              <a:t>‹#›</a:t>
            </a:fld>
            <a:endParaRPr lang="sr-Cyrl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D707-0CB8-4981-ABAD-E73EAC9355CF}" type="datetimeFigureOut">
              <a:rPr lang="sr-Cyrl-RS" smtClean="0"/>
              <a:t>15.3.2013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F550-1DCC-470A-8796-045F71099539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98D707-0CB8-4981-ABAD-E73EAC9355CF}" type="datetimeFigureOut">
              <a:rPr lang="sr-Cyrl-RS" smtClean="0"/>
              <a:t>15.3.2013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F5F550-1DCC-470A-8796-045F71099539}" type="slidenum">
              <a:rPr lang="sr-Cyrl-RS" smtClean="0"/>
              <a:t>‹#›</a:t>
            </a:fld>
            <a:endParaRPr lang="sr-Cyrl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212976"/>
            <a:ext cx="7128792" cy="88211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Упознавање са PowerPoint радним простором</a:t>
            </a:r>
          </a:p>
          <a:p>
            <a:endParaRPr lang="sr-Cyrl-R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sr-Latn-RS" dirty="0" smtClean="0"/>
              <a:t>PowerPoint 2010</a:t>
            </a:r>
            <a:endParaRPr lang="sr-Cyrl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75" y="5085184"/>
            <a:ext cx="2041346" cy="155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2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84323" y="69269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sr-Cyrl-RS" dirty="0" smtClean="0">
                <a:effectLst/>
              </a:rPr>
              <a:t>Историја</a:t>
            </a:r>
            <a:r>
              <a:rPr lang="sr-Latn-RS" dirty="0">
                <a:effectLst/>
              </a:rPr>
              <a:t/>
            </a:r>
            <a:br>
              <a:rPr lang="sr-Latn-RS" dirty="0">
                <a:effectLst/>
              </a:rPr>
            </a:b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4422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r-Cyrl-RS" dirty="0" smtClean="0">
                <a:effectLst/>
              </a:rPr>
              <a:t>Људи</a:t>
            </a:r>
            <a:endParaRPr lang="sr-Latn-R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70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r-Cyrl-RS" dirty="0" smtClean="0">
                <a:effectLst/>
              </a:rPr>
              <a:t>Обичаји</a:t>
            </a:r>
            <a:r>
              <a:rPr lang="sr-Latn-RS" dirty="0">
                <a:effectLst/>
              </a:rPr>
              <a:t/>
            </a:r>
            <a:br>
              <a:rPr lang="sr-Latn-RS" dirty="0">
                <a:effectLst/>
              </a:rPr>
            </a:b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83024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r-Cyrl-RS" dirty="0" smtClean="0">
                <a:effectLst/>
              </a:rPr>
              <a:t>Волим</a:t>
            </a:r>
            <a:r>
              <a:rPr lang="sr-Latn-RS" dirty="0">
                <a:effectLst/>
              </a:rPr>
              <a:t/>
            </a:r>
            <a:br>
              <a:rPr lang="sr-Latn-RS" dirty="0">
                <a:effectLst/>
              </a:rPr>
            </a:b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7547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r-Cyrl-RS" dirty="0" smtClean="0"/>
              <a:t>Не волим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62219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r-Cyrl-RS" smtClean="0">
                <a:effectLst/>
              </a:rPr>
              <a:t>И још </a:t>
            </a:r>
            <a:r>
              <a:rPr lang="sr-Latn-RS" smtClean="0">
                <a:effectLst/>
              </a:rPr>
              <a:t>....</a:t>
            </a:r>
            <a:r>
              <a:rPr lang="sr-Latn-RS" dirty="0">
                <a:effectLst/>
              </a:rPr>
              <a:t/>
            </a:r>
            <a:br>
              <a:rPr lang="sr-Latn-RS" dirty="0">
                <a:effectLst/>
              </a:rPr>
            </a:b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4872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48264" y="2006033"/>
            <a:ext cx="2016224" cy="456510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„</a:t>
            </a:r>
            <a:r>
              <a:rPr lang="ru-RU" sz="2400" b="1" dirty="0"/>
              <a:t>Нормални </a:t>
            </a:r>
            <a:r>
              <a:rPr lang="ru-RU" sz="2400" b="1" dirty="0" smtClean="0"/>
              <a:t>приказ“</a:t>
            </a:r>
            <a:endParaRPr lang="sr-Latn-RS" sz="2400" b="1" dirty="0" smtClean="0"/>
          </a:p>
          <a:p>
            <a:pPr algn="ctr"/>
            <a:endParaRPr lang="sr-Latn-RS" b="1" dirty="0"/>
          </a:p>
          <a:p>
            <a:pPr algn="ctr"/>
            <a:endParaRPr lang="sr-Latn-RS" b="1" dirty="0" smtClean="0"/>
          </a:p>
          <a:p>
            <a:pPr algn="ctr"/>
            <a:r>
              <a:rPr lang="ru-RU" sz="2400" b="1" dirty="0" smtClean="0"/>
              <a:t>одакле </a:t>
            </a:r>
            <a:r>
              <a:rPr lang="ru-RU" sz="2400" b="1" dirty="0"/>
              <a:t>можете да креирате и радите са слајдовима</a:t>
            </a:r>
            <a:endParaRPr lang="en-US" sz="2400" b="1" dirty="0" smtClean="0">
              <a:latin typeface="Arial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23527" y="476672"/>
            <a:ext cx="849694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4800" dirty="0"/>
              <a:t>1. корак: отварање програма </a:t>
            </a:r>
            <a:r>
              <a:rPr lang="sr-Latn-RS" sz="4800" dirty="0" smtClean="0"/>
              <a:t>Power Point</a:t>
            </a:r>
            <a:endParaRPr lang="ru-RU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06032"/>
            <a:ext cx="6840761" cy="485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038" y="5877272"/>
            <a:ext cx="1290434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268760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Ако је </a:t>
            </a:r>
            <a:r>
              <a:rPr lang="sr-Latn-RS" sz="3200" b="1" dirty="0" smtClean="0"/>
              <a:t>Powerpoint </a:t>
            </a:r>
            <a:r>
              <a:rPr lang="ru-RU" sz="3200" b="1" dirty="0" smtClean="0"/>
              <a:t> </a:t>
            </a:r>
            <a:r>
              <a:rPr lang="ru-RU" sz="3200" b="1" dirty="0"/>
              <a:t>2010 већ покренут, сачувајте и затворите све отворене презентације, затворите и поново покрените ПоwерПоинт 2010.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4005064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Ако </a:t>
            </a:r>
            <a:r>
              <a:rPr lang="sr-Latn-RS" sz="3200" b="1" dirty="0" smtClean="0"/>
              <a:t>PowerPoint</a:t>
            </a:r>
            <a:r>
              <a:rPr lang="ru-RU" sz="3200" b="1" dirty="0" smtClean="0"/>
              <a:t> </a:t>
            </a:r>
            <a:r>
              <a:rPr lang="ru-RU" sz="3200" b="1" dirty="0"/>
              <a:t>2010 није покренут, покрените га.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445224"/>
            <a:ext cx="1567608" cy="119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956" y="332656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Слика </a:t>
            </a:r>
            <a:r>
              <a:rPr lang="ru-RU" sz="2800" b="1" dirty="0"/>
              <a:t>програма </a:t>
            </a:r>
            <a:r>
              <a:rPr lang="sr-Latn-RS" sz="2800" b="1" dirty="0" smtClean="0"/>
              <a:t>PowerPoint</a:t>
            </a:r>
            <a:r>
              <a:rPr lang="ru-RU" sz="2800" b="1" dirty="0" smtClean="0"/>
              <a:t> </a:t>
            </a:r>
            <a:r>
              <a:rPr lang="ru-RU" sz="2800" b="1" dirty="0"/>
              <a:t>2010 у нормалном приказу који има неколико означених </a:t>
            </a:r>
            <a:r>
              <a:rPr lang="ru-RU" sz="2800" b="1" dirty="0" smtClean="0"/>
              <a:t>елемената</a:t>
            </a:r>
            <a:endParaRPr lang="sr-Latn-RS" sz="2800" b="1" dirty="0" smtClean="0"/>
          </a:p>
          <a:p>
            <a:pPr marL="514350" indent="-514350">
              <a:buFont typeface="+mj-lt"/>
              <a:buAutoNum type="arabicPeriod"/>
            </a:pPr>
            <a:endParaRPr lang="sr-Latn-R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У окну Слајд можете да радите директно на појединачним слајдовима.</a:t>
            </a:r>
            <a:r>
              <a:rPr lang="sr-Latn-RS" sz="2800" b="1" dirty="0"/>
              <a:t> </a:t>
            </a:r>
            <a:r>
              <a:rPr lang="ru-RU" sz="2800" b="1" dirty="0" smtClean="0"/>
              <a:t>Тачкасте </a:t>
            </a:r>
            <a:r>
              <a:rPr lang="ru-RU" sz="2800" b="1" dirty="0"/>
              <a:t>ивице идентификују чуваре места, где можете да куцате текст или уметнете слике, графиконе и друге објекте.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897" y="5882644"/>
            <a:ext cx="1283366" cy="97535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6" y="3862614"/>
            <a:ext cx="5477172" cy="301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27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836712"/>
            <a:ext cx="8352928" cy="3970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Картица </a:t>
            </a:r>
            <a:r>
              <a:rPr lang="ru-RU" sz="2800" dirty="0"/>
              <a:t>Слајдови приказује верзију сличица </a:t>
            </a:r>
            <a:r>
              <a:rPr lang="ru-RU" sz="2800" dirty="0" smtClean="0"/>
              <a:t>свих </a:t>
            </a:r>
            <a:r>
              <a:rPr lang="ru-RU" sz="2800" dirty="0"/>
              <a:t>слајдова пуне величине приказаних у </a:t>
            </a:r>
            <a:r>
              <a:rPr lang="ru-RU" sz="2800" dirty="0" smtClean="0"/>
              <a:t>окну </a:t>
            </a:r>
            <a:r>
              <a:rPr lang="ru-RU" sz="2800" b="1" dirty="0"/>
              <a:t>Слајд</a:t>
            </a:r>
            <a:r>
              <a:rPr lang="ru-RU" sz="2800" dirty="0"/>
              <a:t>. Када додате друге слајдове, </a:t>
            </a:r>
            <a:r>
              <a:rPr lang="ru-RU" sz="2800" dirty="0" smtClean="0"/>
              <a:t>можете </a:t>
            </a:r>
            <a:r>
              <a:rPr lang="ru-RU" sz="2800" dirty="0"/>
              <a:t>да кликнете на сличицу на картици </a:t>
            </a:r>
            <a:r>
              <a:rPr lang="ru-RU" sz="2800" dirty="0" smtClean="0"/>
              <a:t>Слајдови </a:t>
            </a:r>
            <a:r>
              <a:rPr lang="ru-RU" sz="2800" dirty="0"/>
              <a:t>да би се слајд приказао у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окну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Слајд</a:t>
            </a:r>
            <a:r>
              <a:rPr lang="ru-RU" sz="2800" dirty="0"/>
              <a:t>. Поред тога, можете да превучете </a:t>
            </a:r>
            <a:r>
              <a:rPr lang="ru-RU" sz="2800" dirty="0" smtClean="0"/>
              <a:t>сличице </a:t>
            </a:r>
            <a:r>
              <a:rPr lang="ru-RU" sz="2800" dirty="0"/>
              <a:t>да бисте променили распоред </a:t>
            </a:r>
            <a:r>
              <a:rPr lang="ru-RU" sz="2800" dirty="0" smtClean="0"/>
              <a:t>слајдова </a:t>
            </a:r>
            <a:r>
              <a:rPr lang="ru-RU" sz="2800" dirty="0"/>
              <a:t>у презентацији. Слајдове можете </a:t>
            </a:r>
            <a:r>
              <a:rPr lang="ru-RU" sz="2800" dirty="0" smtClean="0"/>
              <a:t>да </a:t>
            </a:r>
            <a:r>
              <a:rPr lang="ru-RU" sz="2800" dirty="0"/>
              <a:t>додате или избришете и на картици </a:t>
            </a:r>
            <a:r>
              <a:rPr lang="ru-RU" sz="2800" dirty="0" smtClean="0"/>
              <a:t>Слајдови</a:t>
            </a:r>
            <a:r>
              <a:rPr lang="ru-RU" sz="28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93096"/>
            <a:ext cx="4032448" cy="247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dirty="0" smtClean="0"/>
              <a:t>4</a:t>
            </a:r>
            <a:endParaRPr lang="sr-Cyrl-R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824979"/>
            <a:ext cx="128587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77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76672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корак: почетак са празном презентацијом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340768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Изаберите картицу Датотека</a:t>
            </a:r>
            <a:r>
              <a:rPr lang="ru-RU" sz="3600" dirty="0" smtClean="0"/>
              <a:t>.</a:t>
            </a:r>
            <a:endParaRPr lang="sr-Latn-RS" sz="3600" dirty="0" smtClean="0"/>
          </a:p>
          <a:p>
            <a:endParaRPr lang="sr-Latn-RS" sz="3600" dirty="0" smtClean="0"/>
          </a:p>
          <a:p>
            <a:r>
              <a:rPr lang="ru-RU" sz="3600" dirty="0" smtClean="0"/>
              <a:t>Поставите </a:t>
            </a:r>
            <a:r>
              <a:rPr lang="ru-RU" sz="3600" dirty="0"/>
              <a:t>показивач на ставку Ново и у оквиру Доступни предлошци и теме изаберите ставку Празна презентација</a:t>
            </a:r>
            <a:r>
              <a:rPr lang="ru-RU" sz="3600" dirty="0" smtClean="0"/>
              <a:t>.</a:t>
            </a:r>
            <a:endParaRPr lang="sr-Latn-RS" sz="3600" dirty="0" smtClean="0"/>
          </a:p>
          <a:p>
            <a:endParaRPr lang="ru-RU" sz="3600" dirty="0"/>
          </a:p>
          <a:p>
            <a:r>
              <a:rPr lang="ru-RU" sz="3600" dirty="0"/>
              <a:t>Кликните на дугме Креирај.</a:t>
            </a:r>
          </a:p>
          <a:p>
            <a:r>
              <a:rPr lang="ru-RU" sz="3600" dirty="0"/>
              <a:t> 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954" y="5085184"/>
            <a:ext cx="1763178" cy="133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6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20688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3. корак: прилагођавање величине окна „Напомене“</a:t>
            </a:r>
            <a:endParaRPr lang="ru-RU" sz="3200" dirty="0"/>
          </a:p>
          <a:p>
            <a:r>
              <a:rPr lang="ru-RU" sz="3200" dirty="0"/>
              <a:t> </a:t>
            </a:r>
          </a:p>
          <a:p>
            <a:r>
              <a:rPr lang="ru-RU" sz="3200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1988840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3200" b="1" dirty="0"/>
              <a:t>4. корак: креирање презентације</a:t>
            </a:r>
            <a:endParaRPr lang="sr-Cyrl-R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7" y="5301208"/>
            <a:ext cx="17621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2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8064896" cy="1793167"/>
          </a:xfrm>
        </p:spPr>
        <p:txBody>
          <a:bodyPr/>
          <a:lstStyle/>
          <a:p>
            <a:pPr marL="182880" indent="0">
              <a:buNone/>
            </a:pPr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Сурдулица коју волим</a:t>
            </a:r>
            <a:r>
              <a:rPr lang="sr-Latn-RS" dirty="0">
                <a:effectLst/>
              </a:rPr>
              <a:t/>
            </a:r>
            <a:br>
              <a:rPr lang="sr-Latn-RS" dirty="0">
                <a:effectLst/>
              </a:rPr>
            </a:b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5189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sr-Cyrl-RS" dirty="0" smtClean="0"/>
              <a:t>Географија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44713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316</TotalTime>
  <Words>230</Words>
  <Application>Microsoft Office PowerPoint</Application>
  <PresentationFormat>On-screen Show (4:3)</PresentationFormat>
  <Paragraphs>37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Slipstream</vt:lpstr>
      <vt:lpstr>PowerPoint 2010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Сурдулица коју волим </vt:lpstr>
      <vt:lpstr>Географија</vt:lpstr>
      <vt:lpstr>Историја </vt:lpstr>
      <vt:lpstr>Људи</vt:lpstr>
      <vt:lpstr>Обичаји </vt:lpstr>
      <vt:lpstr>Волим </vt:lpstr>
      <vt:lpstr>Не волим</vt:lpstr>
      <vt:lpstr>И још ....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2010</dc:title>
  <dc:creator>Bratislav</dc:creator>
  <cp:lastModifiedBy>Bratislav</cp:lastModifiedBy>
  <cp:revision>6</cp:revision>
  <dcterms:created xsi:type="dcterms:W3CDTF">2013-03-15T18:50:32Z</dcterms:created>
  <dcterms:modified xsi:type="dcterms:W3CDTF">2013-03-16T00:06:55Z</dcterms:modified>
</cp:coreProperties>
</file>